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3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11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44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447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32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267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90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908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336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031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230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111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7D245-8E4E-4AB9-97E6-A89EC8EE8A08}" type="datetimeFigureOut">
              <a:rPr lang="en-US" smtClean="0"/>
              <a:t>5/3/2011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BBF0F-E9AA-4060-B92E-BCE9A3AB4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23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5383984"/>
            <a:ext cx="6781800" cy="4572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425917" y="2514714"/>
            <a:ext cx="1977854" cy="1567543"/>
            <a:chOff x="6425917" y="2514714"/>
            <a:chExt cx="1977854" cy="1567543"/>
          </a:xfrm>
        </p:grpSpPr>
        <p:grpSp>
          <p:nvGrpSpPr>
            <p:cNvPr id="4" name="Group 3"/>
            <p:cNvGrpSpPr/>
            <p:nvPr/>
          </p:nvGrpSpPr>
          <p:grpSpPr>
            <a:xfrm>
              <a:off x="6836228" y="2514714"/>
              <a:ext cx="1567543" cy="1567543"/>
              <a:chOff x="6836228" y="2514714"/>
              <a:chExt cx="1567543" cy="1567543"/>
            </a:xfrm>
          </p:grpSpPr>
          <p:pic>
            <p:nvPicPr>
              <p:cNvPr id="1030" name="Picture 6" descr="C:\Users\Margarida\AppData\Local\Microsoft\Windows\Temporary Internet Files\Content.IE5\Z5E31DJF\MC900441360[1]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6228" y="2514714"/>
                <a:ext cx="1567543" cy="15675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Rectangle 11"/>
              <p:cNvSpPr/>
              <p:nvPr/>
            </p:nvSpPr>
            <p:spPr>
              <a:xfrm>
                <a:off x="7162800" y="2836820"/>
                <a:ext cx="1015022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5400" b="1" cap="none" spc="0" dirty="0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1">
                            <a:tint val="40000"/>
                            <a:satMod val="250000"/>
                          </a:schemeClr>
                        </a:gs>
                        <a:gs pos="9000">
                          <a:schemeClr val="accent1">
                            <a:tint val="52000"/>
                            <a:satMod val="300000"/>
                          </a:schemeClr>
                        </a:gs>
                        <a:gs pos="50000">
                          <a:schemeClr val="accent1">
                            <a:shade val="20000"/>
                            <a:satMod val="300000"/>
                          </a:schemeClr>
                        </a:gs>
                        <a:gs pos="79000">
                          <a:schemeClr val="accent1">
                            <a:tint val="52000"/>
                            <a:satMod val="300000"/>
                          </a:schemeClr>
                        </a:gs>
                        <a:gs pos="100000">
                          <a:schemeClr val="accent1">
                            <a:tint val="40000"/>
                            <a:satMod val="250000"/>
                          </a:schemeClr>
                        </a:gs>
                      </a:gsLst>
                      <a:lin ang="5400000"/>
                    </a:gradFill>
                    <a:effectLst/>
                    <a:latin typeface="Algerian" pitchFamily="82" charset="0"/>
                  </a:rPr>
                  <a:t>25</a:t>
                </a:r>
                <a:endParaRPr lang="en-US" sz="5400" b="1" cap="none" spc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Algerian" pitchFamily="82" charset="0"/>
                </a:endParaRPr>
              </a:p>
            </p:txBody>
          </p:sp>
        </p:grpSp>
        <p:sp>
          <p:nvSpPr>
            <p:cNvPr id="5" name="Rectangle 4"/>
            <p:cNvSpPr/>
            <p:nvPr/>
          </p:nvSpPr>
          <p:spPr>
            <a:xfrm rot="20500613">
              <a:off x="6425917" y="2536223"/>
              <a:ext cx="1970977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600" b="1" cap="all" dirty="0" smtClean="0">
                  <a:ln w="9000" cmpd="sng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  <a:effectLst>
                    <a:reflection blurRad="12700" stA="28000" endPos="45000" dist="1000" dir="5400000" sy="-100000" algn="bl" rotWithShape="0"/>
                  </a:effectLst>
                  <a:latin typeface="Aharoni" pitchFamily="2" charset="-79"/>
                  <a:cs typeface="Aharoni" pitchFamily="2" charset="-79"/>
                </a:rPr>
                <a:t>POWER</a:t>
              </a:r>
              <a:endParaRPr lang="en-US" sz="3600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haroni" pitchFamily="2" charset="-79"/>
                <a:cs typeface="Aharoni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4265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2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Margarida</dc:creator>
  <cp:lastModifiedBy>Margarida</cp:lastModifiedBy>
  <cp:revision>5</cp:revision>
  <dcterms:created xsi:type="dcterms:W3CDTF">2011-05-03T18:12:13Z</dcterms:created>
  <dcterms:modified xsi:type="dcterms:W3CDTF">2011-05-04T00:07:35Z</dcterms:modified>
</cp:coreProperties>
</file>